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20" d="100"/>
          <a:sy n="120" d="100"/>
        </p:scale>
        <p:origin x="75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51D-02BE-4839-B236-4257AFCDB87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1F68-ECC1-4F89-926B-73C66361A5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48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51D-02BE-4839-B236-4257AFCDB87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1F68-ECC1-4F89-926B-73C66361A5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74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51D-02BE-4839-B236-4257AFCDB87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1F68-ECC1-4F89-926B-73C66361A5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064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51D-02BE-4839-B236-4257AFCDB87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1F68-ECC1-4F89-926B-73C66361A5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51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51D-02BE-4839-B236-4257AFCDB87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1F68-ECC1-4F89-926B-73C66361A5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28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51D-02BE-4839-B236-4257AFCDB87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1F68-ECC1-4F89-926B-73C66361A5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30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51D-02BE-4839-B236-4257AFCDB87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1F68-ECC1-4F89-926B-73C66361A5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14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51D-02BE-4839-B236-4257AFCDB87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1F68-ECC1-4F89-926B-73C66361A5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45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51D-02BE-4839-B236-4257AFCDB87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1F68-ECC1-4F89-926B-73C66361A5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23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51D-02BE-4839-B236-4257AFCDB87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1F68-ECC1-4F89-926B-73C66361A5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51D-02BE-4839-B236-4257AFCDB87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1F68-ECC1-4F89-926B-73C66361A5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6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BA51D-02BE-4839-B236-4257AFCDB87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41F68-ECC1-4F89-926B-73C66361A5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417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evistadearte.com/2024/03/21/figuras-de-artista-de-la-bohemia-al-estrellato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AA2D8590-511F-B105-7264-E1DA4BB126F3}"/>
              </a:ext>
            </a:extLst>
          </p:cNvPr>
          <p:cNvSpPr txBox="1"/>
          <p:nvPr/>
        </p:nvSpPr>
        <p:spPr>
          <a:xfrm>
            <a:off x="1217853" y="0"/>
            <a:ext cx="4745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hlinkClick r:id="rId2"/>
              </a:rPr>
              <a:t>Figuras de Artista. De la bohemia al estrellato - Revista de Arte - Logopress</a:t>
            </a:r>
            <a:endParaRPr lang="es-ES" sz="1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1B5E4BB-F4E1-96EA-0C60-C41D18CF9D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50"/>
          <a:stretch/>
        </p:blipFill>
        <p:spPr>
          <a:xfrm>
            <a:off x="0" y="429369"/>
            <a:ext cx="6858000" cy="367259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2F34652-5885-A4BE-270A-FDC44EEA2AB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579"/>
          <a:stretch/>
        </p:blipFill>
        <p:spPr>
          <a:xfrm>
            <a:off x="0" y="2265665"/>
            <a:ext cx="6858000" cy="325507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9509E76-6F5B-C8FB-2850-F249C967F16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5166"/>
          <a:stretch/>
        </p:blipFill>
        <p:spPr>
          <a:xfrm>
            <a:off x="0" y="5268779"/>
            <a:ext cx="6858000" cy="327097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22081EB-0B1C-DA4C-8E75-15DA9661661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1547" b="51780"/>
          <a:stretch/>
        </p:blipFill>
        <p:spPr>
          <a:xfrm>
            <a:off x="0" y="8062624"/>
            <a:ext cx="6858000" cy="141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9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F326585-7482-5A13-2D1F-456FEDE73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385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3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15</Words>
  <Application>Microsoft Office PowerPoint</Application>
  <PresentationFormat>A4 (210 x 297 mm)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Agenda Amigos Museo Reina Sofía</dc:creator>
  <cp:lastModifiedBy>Agenda Amigos Museo Reina Sofía</cp:lastModifiedBy>
  <cp:revision>8</cp:revision>
  <cp:lastPrinted>2023-08-03T09:32:12Z</cp:lastPrinted>
  <dcterms:created xsi:type="dcterms:W3CDTF">2022-10-28T09:56:02Z</dcterms:created>
  <dcterms:modified xsi:type="dcterms:W3CDTF">2024-03-25T12:11:38Z</dcterms:modified>
</cp:coreProperties>
</file>