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6" d="100"/>
          <a:sy n="46" d="100"/>
        </p:scale>
        <p:origin x="2346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FE65-C28B-4C67-9622-B9E63CFF15F5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1130-B9F9-419E-BD9A-9ABEEDA3E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283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FE65-C28B-4C67-9622-B9E63CFF15F5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1130-B9F9-419E-BD9A-9ABEEDA3E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597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FE65-C28B-4C67-9622-B9E63CFF15F5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1130-B9F9-419E-BD9A-9ABEEDA3E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003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FE65-C28B-4C67-9622-B9E63CFF15F5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1130-B9F9-419E-BD9A-9ABEEDA3E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394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FE65-C28B-4C67-9622-B9E63CFF15F5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1130-B9F9-419E-BD9A-9ABEEDA3E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57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FE65-C28B-4C67-9622-B9E63CFF15F5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1130-B9F9-419E-BD9A-9ABEEDA3E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979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FE65-C28B-4C67-9622-B9E63CFF15F5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1130-B9F9-419E-BD9A-9ABEEDA3E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321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FE65-C28B-4C67-9622-B9E63CFF15F5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1130-B9F9-419E-BD9A-9ABEEDA3E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87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FE65-C28B-4C67-9622-B9E63CFF15F5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1130-B9F9-419E-BD9A-9ABEEDA3E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248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FE65-C28B-4C67-9622-B9E63CFF15F5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1130-B9F9-419E-BD9A-9ABEEDA3E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712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FE65-C28B-4C67-9622-B9E63CFF15F5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1130-B9F9-419E-BD9A-9ABEEDA3E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447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1FE65-C28B-4C67-9622-B9E63CFF15F5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31130-B9F9-419E-BD9A-9ABEEDA3E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179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B7AF055-049E-CB4E-A8C8-507E3B9135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424" t="16403" r="46061" b="4905"/>
          <a:stretch/>
        </p:blipFill>
        <p:spPr>
          <a:xfrm>
            <a:off x="3987" y="0"/>
            <a:ext cx="6854013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553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C3C9F81-5BBB-EFC9-AA2C-46DDA0D055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86" t="16904" r="61744" b="5156"/>
          <a:stretch/>
        </p:blipFill>
        <p:spPr>
          <a:xfrm>
            <a:off x="-709" y="162791"/>
            <a:ext cx="6858709" cy="9580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5330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</TotalTime>
  <Words>0</Words>
  <Application>Microsoft Office PowerPoint</Application>
  <PresentationFormat>A4 (210 x 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Agenda Amigos Museo Reina Sofía</dc:creator>
  <cp:lastModifiedBy>Agenda Amigos Museo Reina Sofía</cp:lastModifiedBy>
  <cp:revision>1</cp:revision>
  <dcterms:created xsi:type="dcterms:W3CDTF">2023-03-14T09:19:17Z</dcterms:created>
  <dcterms:modified xsi:type="dcterms:W3CDTF">2023-03-14T09:26:08Z</dcterms:modified>
</cp:coreProperties>
</file>