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1614" y="7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E5BAE-B12F-4E3F-824F-A726F5BC7DDC}" type="datetimeFigureOut">
              <a:rPr lang="es-ES" smtClean="0"/>
              <a:t>30/05/2022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EC4C-61AF-4B66-91B9-EB57C3151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9645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E5BAE-B12F-4E3F-824F-A726F5BC7DDC}" type="datetimeFigureOut">
              <a:rPr lang="es-ES" smtClean="0"/>
              <a:t>30/05/2022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EC4C-61AF-4B66-91B9-EB57C3151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9626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E5BAE-B12F-4E3F-824F-A726F5BC7DDC}" type="datetimeFigureOut">
              <a:rPr lang="es-ES" smtClean="0"/>
              <a:t>30/05/2022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EC4C-61AF-4B66-91B9-EB57C3151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1452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E5BAE-B12F-4E3F-824F-A726F5BC7DDC}" type="datetimeFigureOut">
              <a:rPr lang="es-ES" smtClean="0"/>
              <a:t>30/05/2022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EC4C-61AF-4B66-91B9-EB57C3151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158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E5BAE-B12F-4E3F-824F-A726F5BC7DDC}" type="datetimeFigureOut">
              <a:rPr lang="es-ES" smtClean="0"/>
              <a:t>30/05/2022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EC4C-61AF-4B66-91B9-EB57C3151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821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E5BAE-B12F-4E3F-824F-A726F5BC7DDC}" type="datetimeFigureOut">
              <a:rPr lang="es-ES" smtClean="0"/>
              <a:t>30/05/2022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EC4C-61AF-4B66-91B9-EB57C3151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8213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E5BAE-B12F-4E3F-824F-A726F5BC7DDC}" type="datetimeFigureOut">
              <a:rPr lang="es-ES" smtClean="0"/>
              <a:t>30/05/2022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EC4C-61AF-4B66-91B9-EB57C3151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164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E5BAE-B12F-4E3F-824F-A726F5BC7DDC}" type="datetimeFigureOut">
              <a:rPr lang="es-ES" smtClean="0"/>
              <a:t>30/05/2022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EC4C-61AF-4B66-91B9-EB57C3151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7186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E5BAE-B12F-4E3F-824F-A726F5BC7DDC}" type="datetimeFigureOut">
              <a:rPr lang="es-ES" smtClean="0"/>
              <a:t>30/05/2022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EC4C-61AF-4B66-91B9-EB57C3151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792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E5BAE-B12F-4E3F-824F-A726F5BC7DDC}" type="datetimeFigureOut">
              <a:rPr lang="es-ES" smtClean="0"/>
              <a:t>30/05/2022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EC4C-61AF-4B66-91B9-EB57C3151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8229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E5BAE-B12F-4E3F-824F-A726F5BC7DDC}" type="datetimeFigureOut">
              <a:rPr lang="es-ES" smtClean="0"/>
              <a:t>30/05/2022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EC4C-61AF-4B66-91B9-EB57C3151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1006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E5BAE-B12F-4E3F-824F-A726F5BC7DDC}" type="datetimeFigureOut">
              <a:rPr lang="es-ES" smtClean="0"/>
              <a:t>30/05/2022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8EC4C-61AF-4B66-91B9-EB57C3151C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017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8913A9F-AF14-D103-7FBA-6AD78302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73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34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851B3B24-1ED1-0909-1C4D-F0E2361BB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662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0</Words>
  <Application>Microsoft Office PowerPoint</Application>
  <PresentationFormat>A4 (210 x 297 mm)</PresentationFormat>
  <Paragraphs>0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Agenda Amigos Museo Reina Sofía</dc:creator>
  <cp:lastModifiedBy>Agenda Amigos Museo Reina Sofía</cp:lastModifiedBy>
  <cp:revision>5</cp:revision>
  <dcterms:created xsi:type="dcterms:W3CDTF">2021-10-22T10:32:38Z</dcterms:created>
  <dcterms:modified xsi:type="dcterms:W3CDTF">2022-05-30T08:27:16Z</dcterms:modified>
</cp:coreProperties>
</file>